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53" r:id="rId5"/>
    <p:sldId id="329" r:id="rId6"/>
    <p:sldId id="354" r:id="rId7"/>
    <p:sldId id="331" r:id="rId8"/>
    <p:sldId id="345" r:id="rId9"/>
    <p:sldId id="355" r:id="rId10"/>
    <p:sldId id="347" r:id="rId11"/>
    <p:sldId id="348" r:id="rId12"/>
    <p:sldId id="349" r:id="rId13"/>
    <p:sldId id="350" r:id="rId14"/>
    <p:sldId id="351" r:id="rId15"/>
    <p:sldId id="352" r:id="rId16"/>
    <p:sldId id="3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966" autoAdjust="0"/>
  </p:normalViewPr>
  <p:slideViewPr>
    <p:cSldViewPr snapToGrid="0">
      <p:cViewPr varScale="1">
        <p:scale>
          <a:sx n="86" d="100"/>
          <a:sy n="86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Digital </a:t>
            </a:r>
            <a:br>
              <a:rPr lang="en-US" dirty="0"/>
            </a:br>
            <a:r>
              <a:rPr lang="en-US" dirty="0"/>
              <a:t>Health Literacy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952" y="3836425"/>
            <a:ext cx="5321808" cy="824404"/>
          </a:xfrm>
        </p:spPr>
        <p:txBody>
          <a:bodyPr/>
          <a:lstStyle/>
          <a:p>
            <a:pPr lvl="1"/>
            <a:r>
              <a:rPr lang="en-US" b="1" dirty="0">
                <a:solidFill>
                  <a:schemeClr val="bg1"/>
                </a:solidFill>
              </a:rPr>
              <a:t>HUMAUN FARID SOHAG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D44121-A8E9-49A3-B086-E9F5781788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</a:t>
            </a:r>
            <a:br>
              <a:rPr lang="en-US" dirty="0"/>
            </a:br>
            <a:r>
              <a:rPr lang="en-US" dirty="0"/>
              <a:t>of effective communication is to motivate your audience</a:t>
            </a:r>
          </a:p>
        </p:txBody>
      </p:sp>
      <p:graphicFrame>
        <p:nvGraphicFramePr>
          <p:cNvPr id="7" name="Table Placeholder 2">
            <a:extLst>
              <a:ext uri="{FF2B5EF4-FFF2-40B4-BE49-F238E27FC236}">
                <a16:creationId xmlns:a16="http://schemas.microsoft.com/office/drawing/2014/main" id="{7B166768-B202-E472-5FBC-6570BDBFBD7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0356631"/>
              </p:ext>
            </p:extLst>
          </p:nvPr>
        </p:nvGraphicFramePr>
        <p:xfrm>
          <a:off x="3786188" y="2770188"/>
          <a:ext cx="7572214" cy="339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766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5669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6385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27990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36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36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36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36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36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15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848C7-243A-AE13-E323-3C71FD8DA6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38762-AEBF-8FD9-03AC-305879D2DC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Speaking engagement metrics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A5A04-AC5B-B4F0-7404-47D8B3C74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FCA28DE6-C101-C79F-9EA4-ADCD87209AD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62908459"/>
              </p:ext>
            </p:extLst>
          </p:nvPr>
        </p:nvGraphicFramePr>
        <p:xfrm>
          <a:off x="841375" y="2770188"/>
          <a:ext cx="10515600" cy="339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855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3338983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056921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3784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65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65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65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65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65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565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775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1023681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410410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267719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 confidence</a:t>
            </a:r>
          </a:p>
          <a:p>
            <a:r>
              <a:rPr lang="en-US" dirty="0"/>
              <a:t>Engaging the audience</a:t>
            </a:r>
          </a:p>
          <a:p>
            <a:r>
              <a:rPr lang="en-US" dirty="0"/>
              <a:t>Visual aids</a:t>
            </a:r>
          </a:p>
          <a:p>
            <a:r>
              <a:rPr lang="en-US" dirty="0"/>
              <a:t>Final tips &amp; takeaways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The power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of communication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  <a:noFill/>
        </p:spPr>
        <p:txBody>
          <a:bodyPr>
            <a:noAutofit/>
          </a:bodyPr>
          <a:lstStyle/>
          <a:p>
            <a:r>
              <a:rPr lang="en-US" dirty="0"/>
              <a:t>Overcoming </a:t>
            </a:r>
            <a:br>
              <a:rPr lang="en-US" dirty="0"/>
            </a:br>
            <a:r>
              <a:rPr lang="en-US" dirty="0"/>
              <a:t>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  <a:noFill/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Engaging </a:t>
            </a:r>
            <a:br>
              <a:rPr lang="en-US" dirty="0"/>
            </a:br>
            <a:r>
              <a:rPr lang="en-US" dirty="0"/>
              <a:t>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BB6B2-ED6A-BB7C-2FF7-FB65908901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45388B-F6C6-3BAE-BC81-AD233BEC858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{D784CBD5-EE11-4B28-BFB6-9C925DBF6AB3}tf56410444_win32</Template>
  <TotalTime>24</TotalTime>
  <Words>434</Words>
  <Application>Microsoft Office PowerPoint</Application>
  <PresentationFormat>Widescreen</PresentationFormat>
  <Paragraphs>127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Baskerville Old Face</vt:lpstr>
      <vt:lpstr>Calibri</vt:lpstr>
      <vt:lpstr>Gill Sans Nova Light</vt:lpstr>
      <vt:lpstr>Custom</vt:lpstr>
      <vt:lpstr>Digital  Health Literacy</vt:lpstr>
      <vt:lpstr>Agenda</vt:lpstr>
      <vt:lpstr>The power  of communication</vt:lpstr>
      <vt:lpstr>Overcoming  nervousness</vt:lpstr>
      <vt:lpstr>Engaging  the audience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MD H F SOHAG</cp:lastModifiedBy>
  <cp:revision>2</cp:revision>
  <dcterms:created xsi:type="dcterms:W3CDTF">2025-01-21T11:25:37Z</dcterms:created>
  <dcterms:modified xsi:type="dcterms:W3CDTF">2025-05-26T03:38:24Z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